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1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08" r:id="rId25"/>
    <p:sldId id="509" r:id="rId26"/>
    <p:sldId id="662" r:id="rId27"/>
    <p:sldId id="578" r:id="rId28"/>
    <p:sldId id="510" r:id="rId29"/>
    <p:sldId id="549" r:id="rId30"/>
    <p:sldId id="577" r:id="rId31"/>
    <p:sldId id="572" r:id="rId32"/>
    <p:sldId id="587" r:id="rId33"/>
    <p:sldId id="591" r:id="rId34"/>
    <p:sldId id="590" r:id="rId35"/>
    <p:sldId id="588" r:id="rId36"/>
    <p:sldId id="589" r:id="rId37"/>
    <p:sldId id="639" r:id="rId38"/>
    <p:sldId id="597" r:id="rId39"/>
    <p:sldId id="720" r:id="rId40"/>
    <p:sldId id="551" r:id="rId41"/>
    <p:sldId id="690" r:id="rId42"/>
    <p:sldId id="553" r:id="rId43"/>
    <p:sldId id="746" r:id="rId44"/>
    <p:sldId id="749" r:id="rId45"/>
    <p:sldId id="747" r:id="rId46"/>
    <p:sldId id="748" r:id="rId47"/>
    <p:sldId id="603" r:id="rId48"/>
    <p:sldId id="750" r:id="rId49"/>
    <p:sldId id="691" r:id="rId50"/>
    <p:sldId id="612" r:id="rId51"/>
    <p:sldId id="744" r:id="rId52"/>
    <p:sldId id="632" r:id="rId53"/>
    <p:sldId id="634" r:id="rId54"/>
    <p:sldId id="673" r:id="rId55"/>
    <p:sldId id="635" r:id="rId56"/>
    <p:sldId id="636" r:id="rId57"/>
    <p:sldId id="630" r:id="rId58"/>
    <p:sldId id="712" r:id="rId59"/>
    <p:sldId id="711" r:id="rId60"/>
    <p:sldId id="724" r:id="rId61"/>
    <p:sldId id="713" r:id="rId62"/>
    <p:sldId id="714" r:id="rId63"/>
    <p:sldId id="715" r:id="rId64"/>
    <p:sldId id="619" r:id="rId65"/>
    <p:sldId id="698" r:id="rId66"/>
    <p:sldId id="699" r:id="rId67"/>
    <p:sldId id="730" r:id="rId68"/>
    <p:sldId id="729" r:id="rId69"/>
    <p:sldId id="731" r:id="rId70"/>
    <p:sldId id="732" r:id="rId71"/>
    <p:sldId id="733" r:id="rId72"/>
    <p:sldId id="734" r:id="rId73"/>
    <p:sldId id="736" r:id="rId74"/>
    <p:sldId id="738" r:id="rId75"/>
    <p:sldId id="737" r:id="rId76"/>
    <p:sldId id="716" r:id="rId77"/>
    <p:sldId id="726" r:id="rId78"/>
    <p:sldId id="727" r:id="rId79"/>
    <p:sldId id="728" r:id="rId80"/>
    <p:sldId id="723" r:id="rId81"/>
    <p:sldId id="717" r:id="rId82"/>
    <p:sldId id="752" r:id="rId83"/>
    <p:sldId id="751" r:id="rId84"/>
    <p:sldId id="606" r:id="rId85"/>
    <p:sldId id="696" r:id="rId86"/>
    <p:sldId id="692" r:id="rId87"/>
    <p:sldId id="701" r:id="rId88"/>
    <p:sldId id="753" r:id="rId89"/>
    <p:sldId id="550" r:id="rId90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551"/>
            <p14:sldId id="690"/>
            <p14:sldId id="553"/>
            <p14:sldId id="746"/>
            <p14:sldId id="749"/>
            <p14:sldId id="747"/>
            <p14:sldId id="748"/>
            <p14:sldId id="603"/>
            <p14:sldId id="750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11"/>
            <p14:sldId id="724"/>
            <p14:sldId id="713"/>
            <p14:sldId id="714"/>
            <p14:sldId id="715"/>
            <p14:sldId id="619"/>
            <p14:sldId id="698"/>
            <p14:sldId id="699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37"/>
            <p14:sldId id="716"/>
            <p14:sldId id="726"/>
            <p14:sldId id="727"/>
            <p14:sldId id="728"/>
            <p14:sldId id="723"/>
            <p14:sldId id="717"/>
            <p14:sldId id="752"/>
            <p14:sldId id="751"/>
            <p14:sldId id="606"/>
            <p14:sldId id="696"/>
            <p14:sldId id="692"/>
            <p14:sldId id="701"/>
            <p14:sldId id="753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7D1D"/>
    <a:srgbClr val="9E60B8"/>
    <a:srgbClr val="025249"/>
    <a:srgbClr val="CA9FC9"/>
    <a:srgbClr val="41719C"/>
    <a:srgbClr val="FB8E20"/>
    <a:srgbClr val="28A136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/>
    <p:restoredTop sz="96853" autoAdjust="0"/>
  </p:normalViewPr>
  <p:slideViewPr>
    <p:cSldViewPr snapToGrid="0" snapToObjects="1">
      <p:cViewPr varScale="1">
        <p:scale>
          <a:sx n="128" d="100"/>
          <a:sy n="128" d="100"/>
        </p:scale>
        <p:origin x="1568" y="17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31.05.19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694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5/31/19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JUG Münster | Juni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bit.ly</a:t>
            </a:r>
            <a:r>
              <a:rPr lang="de-DE" sz="2000" dirty="0">
                <a:solidFill>
                  <a:srgbClr val="36544F"/>
                </a:solidFill>
              </a:rPr>
              <a:t>/md-</a:t>
            </a:r>
            <a:r>
              <a:rPr lang="de-DE" sz="2000" dirty="0" err="1">
                <a:solidFill>
                  <a:srgbClr val="36544F"/>
                </a:solidFill>
              </a:rPr>
              <a:t>devdays</a:t>
            </a:r>
            <a:r>
              <a:rPr lang="de-DE" sz="2000" dirty="0">
                <a:solidFill>
                  <a:srgbClr val="36544F"/>
                </a:solidFill>
              </a:rPr>
              <a:t>-</a:t>
            </a:r>
            <a:r>
              <a:rPr lang="de-DE" sz="2000" dirty="0" err="1">
                <a:solidFill>
                  <a:srgbClr val="36544F"/>
                </a:solidFill>
              </a:rPr>
              <a:t>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/md-</a:t>
            </a:r>
            <a:r>
              <a:rPr lang="de-DE" sz="1600" cap="none" spc="100" dirty="0" err="1"/>
              <a:t>devdays</a:t>
            </a:r>
            <a:r>
              <a:rPr lang="de-DE" sz="1600" cap="none" spc="100" dirty="0"/>
              <a:t>-</a:t>
            </a:r>
            <a:r>
              <a:rPr lang="de-DE" sz="1600" cap="none" spc="100" dirty="0" err="1"/>
              <a:t>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explizite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Daten, nicht 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090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-java: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>
              <a:lnSpc>
                <a:spcPct val="130000"/>
              </a:lnSpc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85381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751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2708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3164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86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3837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794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PropertyDataFetcher</a:t>
            </a:r>
            <a:r>
              <a:rPr lang="de-DE" sz="2000" b="0" dirty="0">
                <a:solidFill>
                  <a:srgbClr val="36544F"/>
                </a:solidFill>
              </a:rPr>
              <a:t> ist nur </a:t>
            </a:r>
            <a:r>
              <a:rPr lang="de-DE" sz="2000" b="0" dirty="0" err="1">
                <a:solidFill>
                  <a:srgbClr val="36544F"/>
                </a:solidFill>
              </a:rPr>
              <a:t>default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40500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1: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File("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beeradvisor.graphqls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Schritt 2+3: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&amp;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4716454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419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062634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145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(im Besten Fall mit Ratings)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2854999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25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4665703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12420913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37080361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370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pro Rating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(über remote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UserService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</a:t>
            </a: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09446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D3A08208-0F4A-D24B-A7D1-1717F8FC540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04999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</a:t>
            </a:r>
            <a:r>
              <a:rPr lang="de-DE" sz="1200" b="1" i="1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alle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484379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459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73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6078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73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43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4303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07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Caching </a:t>
            </a:r>
            <a:r>
              <a:rPr lang="de-DE" sz="2400" b="1" dirty="0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TODO</a:t>
            </a:r>
            <a:endParaRPr lang="de-DE" sz="2400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022EC6F-51C6-F942-86DF-D10967B8BDB7}"/>
              </a:ext>
            </a:extLst>
          </p:cNvPr>
          <p:cNvSpPr txBox="1"/>
          <p:nvPr/>
        </p:nvSpPr>
        <p:spPr>
          <a:xfrm>
            <a:off x="1808922" y="2941983"/>
            <a:ext cx="7155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Schwer mit HTTP, wegen POST </a:t>
            </a:r>
            <a:r>
              <a:rPr lang="de-DE" dirty="0" err="1"/>
              <a:t>Requests</a:t>
            </a:r>
            <a:r>
              <a:rPr lang="de-DE" dirty="0"/>
              <a:t>, geht aber vielleicht mit Apollo (?)</a:t>
            </a:r>
          </a:p>
          <a:p>
            <a:endParaRPr lang="de-DE" dirty="0"/>
          </a:p>
          <a:p>
            <a:r>
              <a:rPr lang="de-DE" dirty="0"/>
              <a:t>DB Layer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 dirty="0" err="1"/>
              <a:t>Application</a:t>
            </a:r>
            <a:r>
              <a:rPr lang="de-DE" dirty="0"/>
              <a:t> kann </a:t>
            </a:r>
            <a:r>
              <a:rPr lang="de-DE" dirty="0" err="1"/>
              <a:t>Cachen</a:t>
            </a:r>
            <a:endParaRPr lang="de-DE" dirty="0"/>
          </a:p>
          <a:p>
            <a:r>
              <a:rPr lang="de-DE"/>
              <a:t>(wo) </a:t>
            </a:r>
            <a:r>
              <a:rPr lang="de-DE" dirty="0"/>
              <a:t>w</a:t>
            </a:r>
            <a:r>
              <a:rPr lang="de-DE"/>
              <a:t>ollen </a:t>
            </a:r>
            <a:r>
              <a:rPr lang="de-DE" dirty="0"/>
              <a:t>wir überhaupt </a:t>
            </a:r>
            <a:r>
              <a:rPr lang="de-DE" dirty="0" err="1"/>
              <a:t>cachen</a:t>
            </a:r>
            <a:r>
              <a:rPr lang="de-DE" dirty="0"/>
              <a:t>?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0530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zu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Java Tools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35229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68813"/>
            <a:ext cx="66929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90500" y="3429000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Alternative zu </a:t>
            </a:r>
            <a:r>
              <a:rPr lang="de-DE" dirty="0" err="1"/>
              <a:t>Graphql</a:t>
            </a:r>
            <a:r>
              <a:rPr lang="de-DE" dirty="0"/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Clients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234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216410"/>
            <a:ext cx="8289235" cy="1280014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bit.ly</a:t>
            </a:r>
            <a:r>
              <a:rPr lang="de-DE" sz="2400" b="1" dirty="0">
                <a:solidFill>
                  <a:srgbClr val="41719C"/>
                </a:solidFill>
              </a:rPr>
              <a:t>/md-</a:t>
            </a:r>
            <a:r>
              <a:rPr lang="de-DE" sz="2400" b="1" dirty="0" err="1">
                <a:solidFill>
                  <a:srgbClr val="41719C"/>
                </a:solidFill>
              </a:rPr>
              <a:t>devdays</a:t>
            </a:r>
            <a:r>
              <a:rPr lang="de-DE" sz="2400" b="1" dirty="0">
                <a:solidFill>
                  <a:srgbClr val="41719C"/>
                </a:solidFill>
              </a:rPr>
              <a:t>-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3655</Words>
  <Application>Microsoft Macintosh PowerPoint</Application>
  <PresentationFormat>A4-Papier (210 x 297 mm)</PresentationFormat>
  <Paragraphs>991</Paragraphs>
  <Slides>89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102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JUG Münster | Juni 2019 | @nilshartmann</vt:lpstr>
      <vt:lpstr>PowerPoint-Präsentation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https://bit.ly/md-devdays-graphql-example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Teil 2: Runtime-Umgebung (AKA: Eure Anwendung)</vt:lpstr>
      <vt:lpstr>GraphQL-java</vt:lpstr>
      <vt:lpstr>GraphQL für Java-Anwendungen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GrapHQL zur Laufzeit</vt:lpstr>
      <vt:lpstr>Runtime Wiring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Exkurs: Optimierungen</vt:lpstr>
      <vt:lpstr>Alternative zu Graphql-Java</vt:lpstr>
      <vt:lpstr>Alternative: graphql-java-tools</vt:lpstr>
      <vt:lpstr>Alternative: graphql-java-tools</vt:lpstr>
      <vt:lpstr>PowerPoint-Präsentation</vt:lpstr>
      <vt:lpstr>GraphQL für Spring Boot</vt:lpstr>
      <vt:lpstr>Alternative zu Graphql-Java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787</cp:revision>
  <cp:lastPrinted>2019-05-21T12:31:45Z</cp:lastPrinted>
  <dcterms:created xsi:type="dcterms:W3CDTF">2016-03-28T15:59:53Z</dcterms:created>
  <dcterms:modified xsi:type="dcterms:W3CDTF">2019-05-31T10:28:39Z</dcterms:modified>
</cp:coreProperties>
</file>